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6" r:id="rId6"/>
    <p:sldId id="260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695B56-39E6-48C2-A425-50580057E749}" v="12" dt="2025-06-03T08:50:49.2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80695B56-39E6-48C2-A425-50580057E749}"/>
    <pc:docChg chg="addSld delSld modSld">
      <pc:chgData name="Barabucci, Claudia" userId="S::claudia.barabucci@gopa.eu::5972fce7-4b5c-405c-9f83-b43540fc848d" providerId="AD" clId="Web-{80695B56-39E6-48C2-A425-50580057E749}" dt="2025-06-03T08:50:49.298" v="6" actId="20577"/>
      <pc:docMkLst>
        <pc:docMk/>
      </pc:docMkLst>
      <pc:sldChg chg="del">
        <pc:chgData name="Barabucci, Claudia" userId="S::claudia.barabucci@gopa.eu::5972fce7-4b5c-405c-9f83-b43540fc848d" providerId="AD" clId="Web-{80695B56-39E6-48C2-A425-50580057E749}" dt="2025-06-03T08:50:12.828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80695B56-39E6-48C2-A425-50580057E749}" dt="2025-06-03T08:50:13.281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80695B56-39E6-48C2-A425-50580057E749}" dt="2025-06-03T08:50:20.813" v="3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80695B56-39E6-48C2-A425-50580057E749}" dt="2025-06-03T08:50:20.813" v="3" actId="20577"/>
          <ac:spMkLst>
            <pc:docMk/>
            <pc:sldMk cId="3301279087" sldId="260"/>
            <ac:spMk id="8" creationId="{23EAFB1D-4343-BBE7-D3DD-905ACA438989}"/>
          </ac:spMkLst>
        </pc:spChg>
      </pc:sldChg>
      <pc:sldChg chg="modSp">
        <pc:chgData name="Barabucci, Claudia" userId="S::claudia.barabucci@gopa.eu::5972fce7-4b5c-405c-9f83-b43540fc848d" providerId="AD" clId="Web-{80695B56-39E6-48C2-A425-50580057E749}" dt="2025-06-03T08:50:24.172" v="4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80695B56-39E6-48C2-A425-50580057E749}" dt="2025-06-03T08:50:24.172" v="4" actId="20577"/>
          <ac:spMkLst>
            <pc:docMk/>
            <pc:sldMk cId="2856399862" sldId="261"/>
            <ac:spMk id="8" creationId="{570188DF-DBA3-79BA-EDCF-5676AD779998}"/>
          </ac:spMkLst>
        </pc:spChg>
      </pc:sldChg>
      <pc:sldChg chg="del">
        <pc:chgData name="Barabucci, Claudia" userId="S::claudia.barabucci@gopa.eu::5972fce7-4b5c-405c-9f83-b43540fc848d" providerId="AD" clId="Web-{80695B56-39E6-48C2-A425-50580057E749}" dt="2025-06-03T08:50:16.078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80695B56-39E6-48C2-A425-50580057E749}" dt="2025-06-03T08:50:49.298" v="6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80695B56-39E6-48C2-A425-50580057E749}" dt="2025-06-03T08:50:49.298" v="6" actId="20577"/>
          <ac:spMkLst>
            <pc:docMk/>
            <pc:sldMk cId="868325399" sldId="266"/>
            <ac:spMk id="8" creationId="{0E5B98D5-1887-A8E2-15F5-7755FA2B536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7522B41-74FA-3D3E-921E-D2BE6E36EF48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145861-E262-0934-B461-F575B4CA209B}"/>
              </a:ext>
            </a:extLst>
          </p:cNvPr>
          <p:cNvSpPr txBox="1"/>
          <p:nvPr/>
        </p:nvSpPr>
        <p:spPr>
          <a:xfrm>
            <a:off x="5818910" y="9766142"/>
            <a:ext cx="746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42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Науката во акција: </a:t>
            </a:r>
            <a:endParaRPr lang="en-US" sz="42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B8A45B9-E6CE-9921-E2F5-17D7EAD86DDF}"/>
              </a:ext>
            </a:extLst>
          </p:cNvPr>
          <p:cNvSpPr/>
          <p:nvPr/>
        </p:nvSpPr>
        <p:spPr>
          <a:xfrm>
            <a:off x="435124" y="10623668"/>
            <a:ext cx="13009931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E36744-2AC7-923D-4CC3-FEACCD9AF10D}"/>
              </a:ext>
            </a:extLst>
          </p:cNvPr>
          <p:cNvSpPr txBox="1"/>
          <p:nvPr/>
        </p:nvSpPr>
        <p:spPr>
          <a:xfrm>
            <a:off x="-4529470" y="10703321"/>
            <a:ext cx="17810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42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заедно ја обезбедуваме безбедноста на храната.</a:t>
            </a:r>
            <a:endParaRPr lang="en-US" sz="4200" spc="-200" dirty="0">
              <a:solidFill>
                <a:srgbClr val="282829"/>
              </a:solidFill>
              <a:latin typeface="Montserrat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63B3F6-56CF-3C34-23ED-2794EA8D0AF3}"/>
              </a:ext>
            </a:extLst>
          </p:cNvPr>
          <p:cNvSpPr/>
          <p:nvPr/>
        </p:nvSpPr>
        <p:spPr>
          <a:xfrm>
            <a:off x="1" y="744451"/>
            <a:ext cx="8059478" cy="112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36A12DA-4CB4-4237-694B-22A691671917}"/>
              </a:ext>
            </a:extLst>
          </p:cNvPr>
          <p:cNvSpPr/>
          <p:nvPr/>
        </p:nvSpPr>
        <p:spPr>
          <a:xfrm>
            <a:off x="-2" y="1785857"/>
            <a:ext cx="11993528" cy="112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0188DF-DBA3-79BA-EDCF-5676AD779998}"/>
              </a:ext>
            </a:extLst>
          </p:cNvPr>
          <p:cNvSpPr txBox="1"/>
          <p:nvPr/>
        </p:nvSpPr>
        <p:spPr>
          <a:xfrm>
            <a:off x="774699" y="711200"/>
            <a:ext cx="1162286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az-Cyrl-AZ" sz="6600" b="1" dirty="0">
                <a:solidFill>
                  <a:srgbClr val="282829"/>
                </a:solidFill>
                <a:effectLst/>
                <a:latin typeface="Montserrat" pitchFamily="2" charset="77"/>
              </a:rPr>
              <a:t>Светски ден за</a:t>
            </a:r>
            <a:endParaRPr lang="en-US" sz="6600" b="1" dirty="0">
              <a:solidFill>
                <a:srgbClr val="282829"/>
              </a:solidFill>
              <a:effectLst/>
              <a:latin typeface="Montserrat" pitchFamily="2" charset="77"/>
            </a:endParaRPr>
          </a:p>
          <a:p>
            <a:r>
              <a:rPr lang="az-Cyrl-AZ" sz="6600" b="1">
                <a:solidFill>
                  <a:srgbClr val="282829"/>
                </a:solidFill>
                <a:effectLst/>
                <a:latin typeface="Montserrat"/>
              </a:rPr>
              <a:t>безбедност на храната </a:t>
            </a:r>
            <a:endParaRPr lang="en-GB" sz="660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E3E1D8-E41B-89EC-1257-E231ED7286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77C5CD23-481A-5EF5-70FB-9D0FAFC90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7EEE1595-74D3-460A-D9DB-7F7B929F7B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3A79748-B71B-B849-3648-00C4C597CF9D}"/>
              </a:ext>
            </a:extLst>
          </p:cNvPr>
          <p:cNvSpPr txBox="1"/>
          <p:nvPr/>
        </p:nvSpPr>
        <p:spPr>
          <a:xfrm>
            <a:off x="373410" y="12406128"/>
            <a:ext cx="6484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Доверлива наука, безбедна храна</a:t>
            </a:r>
          </a:p>
        </p:txBody>
      </p:sp>
      <p:pic>
        <p:nvPicPr>
          <p:cNvPr id="13" name="Picture 12" descr="A logo with a person holding a leaf&#10;&#10;Description automatically generated">
            <a:extLst>
              <a:ext uri="{FF2B5EF4-FFF2-40B4-BE49-F238E27FC236}">
                <a16:creationId xmlns:a16="http://schemas.microsoft.com/office/drawing/2014/main" id="{0799B511-BB37-0C38-F96A-C01FCCD490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4237" y="12430472"/>
            <a:ext cx="1550483" cy="84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F99030-48AD-38F1-C7EA-57884831A404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8B60C0-92C4-2735-0778-1FB1316408C1}"/>
              </a:ext>
            </a:extLst>
          </p:cNvPr>
          <p:cNvSpPr txBox="1"/>
          <p:nvPr/>
        </p:nvSpPr>
        <p:spPr>
          <a:xfrm>
            <a:off x="5818910" y="9766142"/>
            <a:ext cx="746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42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Науката во акција: </a:t>
            </a:r>
            <a:endParaRPr lang="en-US" sz="42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251482-C876-E7D0-A14B-9CCBF58B82FA}"/>
              </a:ext>
            </a:extLst>
          </p:cNvPr>
          <p:cNvSpPr/>
          <p:nvPr/>
        </p:nvSpPr>
        <p:spPr>
          <a:xfrm>
            <a:off x="435124" y="10623668"/>
            <a:ext cx="13009931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BFCEE8-3081-C0B3-FD9A-7E372B6577E0}"/>
              </a:ext>
            </a:extLst>
          </p:cNvPr>
          <p:cNvSpPr txBox="1"/>
          <p:nvPr/>
        </p:nvSpPr>
        <p:spPr>
          <a:xfrm>
            <a:off x="-4529470" y="10703321"/>
            <a:ext cx="17810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42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заедно ја обезбедуваме безбедноста на храната.</a:t>
            </a:r>
            <a:endParaRPr lang="en-US" sz="4200" spc="-200" dirty="0">
              <a:solidFill>
                <a:srgbClr val="282829"/>
              </a:solidFill>
              <a:latin typeface="Montserrat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030087-AD78-5D6C-2A76-815AC85C2A7F}"/>
              </a:ext>
            </a:extLst>
          </p:cNvPr>
          <p:cNvSpPr/>
          <p:nvPr/>
        </p:nvSpPr>
        <p:spPr>
          <a:xfrm>
            <a:off x="1" y="744451"/>
            <a:ext cx="8059478" cy="112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A14F019-F9A1-B392-D129-EBBBC8822F40}"/>
              </a:ext>
            </a:extLst>
          </p:cNvPr>
          <p:cNvSpPr/>
          <p:nvPr/>
        </p:nvSpPr>
        <p:spPr>
          <a:xfrm>
            <a:off x="-2" y="1785857"/>
            <a:ext cx="11993528" cy="112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5B98D5-1887-A8E2-15F5-7755FA2B5368}"/>
              </a:ext>
            </a:extLst>
          </p:cNvPr>
          <p:cNvSpPr txBox="1"/>
          <p:nvPr/>
        </p:nvSpPr>
        <p:spPr>
          <a:xfrm>
            <a:off x="774699" y="711200"/>
            <a:ext cx="1162286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az-Cyrl-AZ" sz="6600" b="1" dirty="0">
                <a:solidFill>
                  <a:srgbClr val="282829"/>
                </a:solidFill>
                <a:effectLst/>
                <a:latin typeface="Montserrat" pitchFamily="2" charset="77"/>
              </a:rPr>
              <a:t>Светски ден за</a:t>
            </a:r>
            <a:endParaRPr lang="en-US" sz="6600" b="1" dirty="0">
              <a:solidFill>
                <a:srgbClr val="282829"/>
              </a:solidFill>
              <a:effectLst/>
              <a:latin typeface="Montserrat" pitchFamily="2" charset="77"/>
            </a:endParaRPr>
          </a:p>
          <a:p>
            <a:r>
              <a:rPr lang="az-Cyrl-AZ" sz="6600" b="1">
                <a:solidFill>
                  <a:srgbClr val="282829"/>
                </a:solidFill>
                <a:effectLst/>
                <a:latin typeface="Montserrat"/>
              </a:rPr>
              <a:t>безбедност на храната </a:t>
            </a:r>
            <a:endParaRPr lang="en-GB" sz="660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EEBEED-CA2D-1531-7101-0B7DCD7EE5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4326644E-A63F-2CC0-474A-47A125CFC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6C5305A-5BA5-F324-04F0-2DA415EA56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2CB026-E564-A4AA-AF38-995350BEFA08}"/>
              </a:ext>
            </a:extLst>
          </p:cNvPr>
          <p:cNvSpPr txBox="1"/>
          <p:nvPr/>
        </p:nvSpPr>
        <p:spPr>
          <a:xfrm>
            <a:off x="373410" y="12406128"/>
            <a:ext cx="6484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Доверлива наука, безбедна храна</a:t>
            </a:r>
          </a:p>
        </p:txBody>
      </p:sp>
      <p:pic>
        <p:nvPicPr>
          <p:cNvPr id="14" name="Picture 13" descr="A logo with a person holding a leaf&#10;&#10;Description automatically generated">
            <a:extLst>
              <a:ext uri="{FF2B5EF4-FFF2-40B4-BE49-F238E27FC236}">
                <a16:creationId xmlns:a16="http://schemas.microsoft.com/office/drawing/2014/main" id="{7C8DD792-CD4A-37FC-97AD-BF9DAC3F43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4237" y="12430472"/>
            <a:ext cx="1550483" cy="84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7F3E653-BE5E-B396-43A6-5F01127ECA02}"/>
              </a:ext>
            </a:extLst>
          </p:cNvPr>
          <p:cNvSpPr/>
          <p:nvPr/>
        </p:nvSpPr>
        <p:spPr>
          <a:xfrm flipV="1">
            <a:off x="7365077" y="9694743"/>
            <a:ext cx="6079978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0452D-BCE7-A0DF-F7B5-39BF09951FD8}"/>
              </a:ext>
            </a:extLst>
          </p:cNvPr>
          <p:cNvSpPr txBox="1"/>
          <p:nvPr/>
        </p:nvSpPr>
        <p:spPr>
          <a:xfrm>
            <a:off x="5818910" y="9766142"/>
            <a:ext cx="7461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42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Науката во акција: </a:t>
            </a:r>
            <a:endParaRPr lang="en-US" sz="42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B879F71-86C9-CA9E-E8DF-9EF1184FDEBD}"/>
              </a:ext>
            </a:extLst>
          </p:cNvPr>
          <p:cNvSpPr/>
          <p:nvPr/>
        </p:nvSpPr>
        <p:spPr>
          <a:xfrm>
            <a:off x="435124" y="10623668"/>
            <a:ext cx="13009931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9C7D05-B526-24E3-B917-6072213B0DA8}"/>
              </a:ext>
            </a:extLst>
          </p:cNvPr>
          <p:cNvSpPr txBox="1"/>
          <p:nvPr/>
        </p:nvSpPr>
        <p:spPr>
          <a:xfrm>
            <a:off x="-4529470" y="10703321"/>
            <a:ext cx="17810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z-Cyrl-AZ" sz="42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заедно ја обезбедуваме безбедноста на храната.</a:t>
            </a:r>
            <a:endParaRPr lang="en-US" sz="4200" spc="-200" dirty="0">
              <a:solidFill>
                <a:srgbClr val="282829"/>
              </a:solidFill>
              <a:latin typeface="Montserrat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1AB97DF-849B-9B90-31F3-D7AD8F3DE3FD}"/>
              </a:ext>
            </a:extLst>
          </p:cNvPr>
          <p:cNvSpPr/>
          <p:nvPr/>
        </p:nvSpPr>
        <p:spPr>
          <a:xfrm>
            <a:off x="1" y="744451"/>
            <a:ext cx="8059478" cy="112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7EED4D-2D01-E282-1F95-70CB58A50BAA}"/>
              </a:ext>
            </a:extLst>
          </p:cNvPr>
          <p:cNvSpPr/>
          <p:nvPr/>
        </p:nvSpPr>
        <p:spPr>
          <a:xfrm>
            <a:off x="-2" y="1785857"/>
            <a:ext cx="11993528" cy="11253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EAFB1D-4343-BBE7-D3DD-905ACA438989}"/>
              </a:ext>
            </a:extLst>
          </p:cNvPr>
          <p:cNvSpPr txBox="1"/>
          <p:nvPr/>
        </p:nvSpPr>
        <p:spPr>
          <a:xfrm>
            <a:off x="774699" y="711200"/>
            <a:ext cx="1162286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az-Cyrl-AZ" sz="6600" b="1" dirty="0">
                <a:solidFill>
                  <a:srgbClr val="282829"/>
                </a:solidFill>
                <a:effectLst/>
                <a:latin typeface="Montserrat" pitchFamily="2" charset="77"/>
              </a:rPr>
              <a:t>Светски ден за</a:t>
            </a:r>
            <a:endParaRPr lang="en-US" sz="6600" b="1" dirty="0">
              <a:solidFill>
                <a:srgbClr val="282829"/>
              </a:solidFill>
              <a:effectLst/>
              <a:latin typeface="Montserrat" pitchFamily="2" charset="77"/>
            </a:endParaRPr>
          </a:p>
          <a:p>
            <a:r>
              <a:rPr lang="az-Cyrl-AZ" sz="6600" b="1">
                <a:solidFill>
                  <a:srgbClr val="282829"/>
                </a:solidFill>
                <a:effectLst/>
                <a:latin typeface="Montserrat"/>
              </a:rPr>
              <a:t>безбедност на храната </a:t>
            </a:r>
            <a:endParaRPr lang="en-GB" sz="660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8E65D4-4E26-4D7C-AE46-A4CEC5E116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 descr="A black and white logo&#10;&#10;Description automatically generated">
            <a:extLst>
              <a:ext uri="{FF2B5EF4-FFF2-40B4-BE49-F238E27FC236}">
                <a16:creationId xmlns:a16="http://schemas.microsoft.com/office/drawing/2014/main" id="{09F7FBC1-E188-E6D7-BFA3-FE202B33A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2677" y="11967492"/>
            <a:ext cx="3409181" cy="1789821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FAB6057E-037D-867F-C5C0-8E8F7CA02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D0B81BA-CC58-905C-EEBA-868BA88D6040}"/>
              </a:ext>
            </a:extLst>
          </p:cNvPr>
          <p:cNvSpPr txBox="1"/>
          <p:nvPr/>
        </p:nvSpPr>
        <p:spPr>
          <a:xfrm>
            <a:off x="373410" y="12406128"/>
            <a:ext cx="6484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az-Cyrl-AZ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Доверлива наука, безбедна храна</a:t>
            </a:r>
          </a:p>
        </p:txBody>
      </p:sp>
      <p:pic>
        <p:nvPicPr>
          <p:cNvPr id="13" name="Picture 12" descr="A logo with a person holding a leaf&#10;&#10;Description automatically generated">
            <a:extLst>
              <a:ext uri="{FF2B5EF4-FFF2-40B4-BE49-F238E27FC236}">
                <a16:creationId xmlns:a16="http://schemas.microsoft.com/office/drawing/2014/main" id="{8EEE7832-B8C2-94B6-833A-5AB2755633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4237" y="12430472"/>
            <a:ext cx="1550483" cy="84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6EDAAF-A9E4-4FF1-9832-F8306BBD4AA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115</Words>
  <Application>Microsoft Office PowerPoint</Application>
  <PresentationFormat>Custom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57</cp:revision>
  <dcterms:created xsi:type="dcterms:W3CDTF">2024-06-06T13:31:57Z</dcterms:created>
  <dcterms:modified xsi:type="dcterms:W3CDTF">2025-06-03T08:50:49Z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